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CBC30B-5CBB-452A-948D-4A117253BEF1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47AED3-446F-4AA9-99AC-7335FC65A1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</a:t>
            </a:r>
            <a:r>
              <a:rPr lang="en-US" dirty="0" smtClean="0"/>
              <a:t>Eating out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221088"/>
            <a:ext cx="5400600" cy="2088232"/>
          </a:xfrm>
        </p:spPr>
        <p:txBody>
          <a:bodyPr/>
          <a:lstStyle/>
          <a:p>
            <a:r>
              <a:rPr lang="ru-RU" dirty="0" smtClean="0"/>
              <a:t>Выполнила: Учитель английского языка Титаренко Ю.А.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does it mean </a:t>
            </a:r>
            <a:r>
              <a:rPr lang="ru-RU" dirty="0" smtClean="0"/>
              <a:t>«</a:t>
            </a:r>
            <a:r>
              <a:rPr lang="en-US" dirty="0" smtClean="0"/>
              <a:t>Eating out</a:t>
            </a:r>
            <a:r>
              <a:rPr lang="ru-RU" dirty="0" smtClean="0"/>
              <a:t>»</a:t>
            </a:r>
            <a:r>
              <a:rPr lang="en-US" dirty="0" smtClean="0"/>
              <a:t>?</a:t>
            </a:r>
          </a:p>
          <a:p>
            <a:r>
              <a:rPr lang="en-US" dirty="0" smtClean="0"/>
              <a:t>2. How often do you eat out?</a:t>
            </a:r>
          </a:p>
          <a:p>
            <a:r>
              <a:rPr lang="en-US" dirty="0" smtClean="0"/>
              <a:t>3. Where do you usually go?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 b) Read again and replace the words in bold with words from the text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b="1" dirty="0" smtClean="0"/>
              <a:t>It </a:t>
            </a:r>
            <a:r>
              <a:rPr lang="en-US" dirty="0" smtClean="0"/>
              <a:t>is England’s most famous dish. _____</a:t>
            </a:r>
          </a:p>
          <a:p>
            <a:r>
              <a:rPr lang="en-US" b="1" dirty="0" smtClean="0"/>
              <a:t>2. They </a:t>
            </a:r>
            <a:r>
              <a:rPr lang="en-US" dirty="0" smtClean="0"/>
              <a:t>are Italian dishes most people. ____</a:t>
            </a:r>
          </a:p>
          <a:p>
            <a:r>
              <a:rPr lang="en-US" b="1" dirty="0" smtClean="0"/>
              <a:t>3. </a:t>
            </a:r>
            <a:r>
              <a:rPr lang="en-US" dirty="0" smtClean="0"/>
              <a:t>The British often have a snack </a:t>
            </a:r>
            <a:r>
              <a:rPr lang="en-US" b="1" dirty="0" smtClean="0"/>
              <a:t>there. </a:t>
            </a:r>
            <a:r>
              <a:rPr lang="en-US" dirty="0" smtClean="0"/>
              <a:t>_____</a:t>
            </a:r>
          </a:p>
          <a:p>
            <a:r>
              <a:rPr lang="en-US" b="1" dirty="0" smtClean="0"/>
              <a:t>4. </a:t>
            </a:r>
            <a:r>
              <a:rPr lang="en-US" dirty="0" smtClean="0"/>
              <a:t>You can buy fish ‘n’ chips </a:t>
            </a:r>
            <a:r>
              <a:rPr lang="en-US" b="1" dirty="0" smtClean="0"/>
              <a:t>there. </a:t>
            </a:r>
            <a:r>
              <a:rPr lang="en-US" dirty="0" smtClean="0"/>
              <a:t>______</a:t>
            </a:r>
          </a:p>
          <a:p>
            <a:r>
              <a:rPr lang="en-US" b="1" dirty="0" smtClean="0"/>
              <a:t>5. </a:t>
            </a:r>
            <a:r>
              <a:rPr lang="en-US" dirty="0" smtClean="0"/>
              <a:t>They serve </a:t>
            </a:r>
            <a:r>
              <a:rPr lang="en-US" b="1" dirty="0" smtClean="0"/>
              <a:t>these</a:t>
            </a:r>
            <a:r>
              <a:rPr lang="en-US" dirty="0" smtClean="0"/>
              <a:t> at cafes.______</a:t>
            </a:r>
          </a:p>
          <a:p>
            <a:r>
              <a:rPr lang="en-US" b="1" dirty="0" smtClean="0"/>
              <a:t>6.</a:t>
            </a:r>
            <a:r>
              <a:rPr lang="ru-RU" b="1" dirty="0" smtClean="0"/>
              <a:t> </a:t>
            </a:r>
            <a:r>
              <a:rPr lang="en-US" dirty="0" smtClean="0"/>
              <a:t>You can usually eat </a:t>
            </a:r>
            <a:r>
              <a:rPr lang="en-US" b="1" dirty="0" smtClean="0"/>
              <a:t>them</a:t>
            </a:r>
            <a:r>
              <a:rPr lang="en-US" dirty="0" smtClean="0"/>
              <a:t> in a Indian restaurant. ______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Use words from the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heck these words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box to complete the sentence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r>
              <a:rPr lang="en-US" dirty="0" smtClean="0"/>
              <a:t> Fish ‘n’ chips is a traditional British ______.</a:t>
            </a:r>
          </a:p>
          <a:p>
            <a:r>
              <a:rPr lang="en-US" dirty="0" smtClean="0"/>
              <a:t>2. The restaurant serves a variety of dishes to ________. </a:t>
            </a:r>
          </a:p>
          <a:p>
            <a:r>
              <a:rPr lang="en-US" dirty="0" smtClean="0"/>
              <a:t>3.The British often _____ such as sandwich for lunch.</a:t>
            </a:r>
          </a:p>
          <a:p>
            <a:r>
              <a:rPr lang="en-US" dirty="0" smtClean="0"/>
              <a:t>4. Indian is one of the most popular _____ in the UK.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food can you try in an English cafe&amp;?</a:t>
            </a:r>
          </a:p>
          <a:p>
            <a:r>
              <a:rPr lang="en-US" dirty="0" smtClean="0"/>
              <a:t>2.What are the most popular ethnic cuisines in the UK?</a:t>
            </a:r>
          </a:p>
          <a:p>
            <a:r>
              <a:rPr lang="en-US" dirty="0" smtClean="0"/>
              <a:t>3. What places for eating out are there in the UK?</a:t>
            </a:r>
          </a:p>
          <a:p>
            <a:r>
              <a:rPr lang="en-US" dirty="0" smtClean="0"/>
              <a:t>4. What’s a very popular English dish?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watching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</TotalTime>
  <Words>237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Тема: Eating out</vt:lpstr>
      <vt:lpstr>QUESTIONS</vt:lpstr>
      <vt:lpstr>2 b) Read again and replace the words in bold with words from the text</vt:lpstr>
      <vt:lpstr>3. Use words from the «Сheck these words» box to complete the sentence</vt:lpstr>
      <vt:lpstr>Answer the question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Пользователь Windows</dc:creator>
  <cp:lastModifiedBy>Пользователь Windows</cp:lastModifiedBy>
  <cp:revision>21</cp:revision>
  <dcterms:created xsi:type="dcterms:W3CDTF">2022-11-06T12:22:17Z</dcterms:created>
  <dcterms:modified xsi:type="dcterms:W3CDTF">2022-11-06T15:52:51Z</dcterms:modified>
</cp:coreProperties>
</file>