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60" r:id="rId4"/>
    <p:sldId id="258" r:id="rId5"/>
    <p:sldId id="262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9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E4CBC30B-5CBB-452A-948D-4A117253BEF1}" type="datetimeFigureOut">
              <a:rPr lang="ru-RU" smtClean="0"/>
              <a:pPr/>
              <a:t>06.11.2022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D447AED3-446F-4AA9-99AC-7335FC65A1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BC30B-5CBB-452A-948D-4A117253BEF1}" type="datetimeFigureOut">
              <a:rPr lang="ru-RU" smtClean="0"/>
              <a:pPr/>
              <a:t>06.11.2022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7AED3-446F-4AA9-99AC-7335FC65A1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BC30B-5CBB-452A-948D-4A117253BEF1}" type="datetimeFigureOut">
              <a:rPr lang="ru-RU" smtClean="0"/>
              <a:pPr/>
              <a:t>06.11.2022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7AED3-446F-4AA9-99AC-7335FC65A1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BC30B-5CBB-452A-948D-4A117253BEF1}" type="datetimeFigureOut">
              <a:rPr lang="ru-RU" smtClean="0"/>
              <a:pPr/>
              <a:t>06.11.2022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7AED3-446F-4AA9-99AC-7335FC65A1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4CBC30B-5CBB-452A-948D-4A117253BEF1}" type="datetimeFigureOut">
              <a:rPr lang="ru-RU" smtClean="0"/>
              <a:pPr/>
              <a:t>06.11.2022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447AED3-446F-4AA9-99AC-7335FC65A12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E4CBC30B-5CBB-452A-948D-4A117253BEF1}" type="datetimeFigureOut">
              <a:rPr lang="ru-RU" smtClean="0"/>
              <a:pPr/>
              <a:t>06.11.2022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D447AED3-446F-4AA9-99AC-7335FC65A1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BC30B-5CBB-452A-948D-4A117253BEF1}" type="datetimeFigureOut">
              <a:rPr lang="ru-RU" smtClean="0"/>
              <a:pPr/>
              <a:t>06.11.2022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7AED3-446F-4AA9-99AC-7335FC65A1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BC30B-5CBB-452A-948D-4A117253BEF1}" type="datetimeFigureOut">
              <a:rPr lang="ru-RU" smtClean="0"/>
              <a:pPr/>
              <a:t>06.11.2022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7AED3-446F-4AA9-99AC-7335FC65A1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BC30B-5CBB-452A-948D-4A117253BEF1}" type="datetimeFigureOut">
              <a:rPr lang="ru-RU" smtClean="0"/>
              <a:pPr/>
              <a:t>06.11.2022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7AED3-446F-4AA9-99AC-7335FC65A1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BC30B-5CBB-452A-948D-4A117253BEF1}" type="datetimeFigureOut">
              <a:rPr lang="ru-RU" smtClean="0"/>
              <a:pPr/>
              <a:t>06.11.2022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7AED3-446F-4AA9-99AC-7335FC65A1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BC30B-5CBB-452A-948D-4A117253BEF1}" type="datetimeFigureOut">
              <a:rPr lang="ru-RU" smtClean="0"/>
              <a:pPr/>
              <a:t>06.11.2022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7AED3-446F-4AA9-99AC-7335FC65A12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E4CBC30B-5CBB-452A-948D-4A117253BEF1}" type="datetimeFigureOut">
              <a:rPr lang="ru-RU" smtClean="0"/>
              <a:pPr/>
              <a:t>06.11.2022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D447AED3-446F-4AA9-99AC-7335FC65A12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Тема</a:t>
            </a:r>
            <a:r>
              <a:rPr lang="ru-RU" dirty="0" smtClean="0"/>
              <a:t>:</a:t>
            </a:r>
            <a:r>
              <a:rPr lang="en-US" dirty="0" smtClean="0"/>
              <a:t> My room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31840" y="4221088"/>
            <a:ext cx="5400600" cy="2088232"/>
          </a:xfrm>
        </p:spPr>
        <p:txBody>
          <a:bodyPr/>
          <a:lstStyle/>
          <a:p>
            <a:r>
              <a:rPr lang="ru-RU" dirty="0" smtClean="0"/>
              <a:t>Выполнила: Учитель английского языка Титаренко Ю.А. 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cf2.ppt-online.org/files2/slide/b/bKytPFUW6kQjChNXaMTem0x5L7lEVBcw4ZfqRn2Gr/slide-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548680"/>
            <a:ext cx="4536504" cy="3240360"/>
          </a:xfrm>
          <a:prstGeom prst="rect">
            <a:avLst/>
          </a:prstGeom>
          <a:noFill/>
        </p:spPr>
      </p:pic>
      <p:pic>
        <p:nvPicPr>
          <p:cNvPr id="29700" name="Picture 4" descr="https://cf3.ppt-online.org/files3/slide/v/V6db7ly9AKi1Y0O2UBXqnPkwGzfrvThReDpQxN/slide-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944595"/>
            <a:ext cx="4680520" cy="49134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4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8674" name="Picture 2" descr="Betty Botter bought some butter, &#10;But she said the butter’s bitter. &#10;If I put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692696"/>
            <a:ext cx="8352928" cy="59046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avatars.mds.yandex.net/i?id=221a593c7739da308f12262afd111f11-5228667-images-thumbs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688"/>
            <a:ext cx="4572000" cy="2571751"/>
          </a:xfrm>
          <a:prstGeom prst="rect">
            <a:avLst/>
          </a:prstGeom>
          <a:noFill/>
        </p:spPr>
      </p:pic>
      <p:sp>
        <p:nvSpPr>
          <p:cNvPr id="27652" name="AutoShape 4" descr="https://3.bp.blogspot.com/-Ul1O_KVoq6k/Wur8AQk8d7I/AAAAAAAAAQs/fsqePnc3oO4GLcBgt5zg-7DULShSbULgACLcBGAs/s1600/%25D0%25BA%25D0%25B0%25D1%2580%25D1%258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7654" name="AutoShape 6" descr="https://3.bp.blogspot.com/-Ul1O_KVoq6k/Wur8AQk8d7I/AAAAAAAAAQs/fsqePnc3oO4GLcBgt5zg-7DULShSbULgACLcBGAs/s1600/%25D0%25BA%25D0%25B0%25D1%2580%25D1%258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7656" name="Picture 8" descr="https://i.ytimg.com/vi/8GM7EyaQU3g/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284984"/>
            <a:ext cx="7792187" cy="3240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022-11-07_01-15-15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144000" cy="6453336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Thanks for watching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573</TotalTime>
  <Words>15</Words>
  <Application>Microsoft Office PowerPoint</Application>
  <PresentationFormat>Экран (4:3)</PresentationFormat>
  <Paragraphs>3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Городская</vt:lpstr>
      <vt:lpstr>Тема: My room</vt:lpstr>
      <vt:lpstr>Слайд 2</vt:lpstr>
      <vt:lpstr>Слайд 3</vt:lpstr>
      <vt:lpstr>Слайд 4</vt:lpstr>
      <vt:lpstr>Слайд 5</vt:lpstr>
      <vt:lpstr>Thanks for watching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</dc:title>
  <dc:creator>Пользователь Windows</dc:creator>
  <cp:lastModifiedBy>Пользователь Windows</cp:lastModifiedBy>
  <cp:revision>40</cp:revision>
  <dcterms:created xsi:type="dcterms:W3CDTF">2022-11-06T12:22:17Z</dcterms:created>
  <dcterms:modified xsi:type="dcterms:W3CDTF">2022-11-06T22:36:27Z</dcterms:modified>
</cp:coreProperties>
</file>